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4" r:id="rId20"/>
    <p:sldId id="269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/>
    <p:restoredTop sz="94719"/>
  </p:normalViewPr>
  <p:slideViewPr>
    <p:cSldViewPr snapToGrid="0">
      <p:cViewPr>
        <p:scale>
          <a:sx n="87" d="100"/>
          <a:sy n="87" d="100"/>
        </p:scale>
        <p:origin x="15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02.12.2024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02.12.2024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Ing. Křížkem,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Ing. Křížkem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3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/>
          <a:lstStyle/>
          <a:p>
            <a:r>
              <a:rPr lang="cs-CZ" b="1" dirty="0"/>
              <a:t>Proběhly úvodní schůzky </a:t>
            </a:r>
            <a:r>
              <a:rPr lang="cs-CZ" dirty="0"/>
              <a:t>– interní týmové i s kolegy z FZÚ</a:t>
            </a:r>
          </a:p>
          <a:p>
            <a:r>
              <a:rPr lang="cs-CZ" dirty="0"/>
              <a:t>Hlubší pochopení RHEED a MBE</a:t>
            </a:r>
          </a:p>
          <a:p>
            <a:r>
              <a:rPr lang="cs-CZ" dirty="0"/>
              <a:t>Identifikace dílčích částí, ze kterých se bude aplikace skládat</a:t>
            </a:r>
          </a:p>
          <a:p>
            <a:endParaRPr lang="cs-CZ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Následující kroky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/>
          <a:lstStyle/>
          <a:p>
            <a:r>
              <a:rPr lang="cs-CZ" dirty="0"/>
              <a:t>Intro meeting celého týmu s Dr. Dominikem </a:t>
            </a:r>
            <a:r>
              <a:rPr lang="cs-CZ" dirty="0" err="1"/>
              <a:t>Kriegnerem</a:t>
            </a:r>
            <a:r>
              <a:rPr lang="cs-CZ" dirty="0"/>
              <a:t> – </a:t>
            </a:r>
            <a:r>
              <a:rPr lang="cs-CZ" b="1" dirty="0"/>
              <a:t>Pátek 6.12.</a:t>
            </a:r>
          </a:p>
          <a:p>
            <a:r>
              <a:rPr lang="cs-CZ" dirty="0"/>
              <a:t>Diskuze návrhu celé sestavy zařízení a nejvhodnějších materiálů na kterých bude prováděna charakterizace RHEED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/>
              <a:t>MBE</a:t>
            </a:r>
            <a:r>
              <a:rPr lang="cs-CZ" dirty="0"/>
              <a:t> - </a:t>
            </a:r>
            <a:r>
              <a:rPr lang="cs-CZ" dirty="0" err="1"/>
              <a:t>Molecular</a:t>
            </a:r>
            <a:r>
              <a:rPr lang="cs-CZ" dirty="0"/>
              <a:t> </a:t>
            </a:r>
            <a:r>
              <a:rPr lang="cs-CZ" dirty="0" err="1"/>
              <a:t>Beam</a:t>
            </a:r>
            <a:r>
              <a:rPr lang="cs-CZ" dirty="0"/>
              <a:t> </a:t>
            </a:r>
            <a:r>
              <a:rPr lang="cs-CZ" dirty="0" err="1"/>
              <a:t>Epitaxy</a:t>
            </a:r>
            <a:endParaRPr lang="cs-CZ" dirty="0"/>
          </a:p>
          <a:p>
            <a:r>
              <a:rPr lang="cs-CZ" b="1" dirty="0"/>
              <a:t>RHEED</a:t>
            </a:r>
            <a:r>
              <a:rPr lang="cs-CZ" dirty="0"/>
              <a:t> - </a:t>
            </a:r>
            <a:r>
              <a:rPr lang="cs-CZ" dirty="0" err="1"/>
              <a:t>Reflective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Diffractometry</a:t>
            </a:r>
            <a:endParaRPr lang="cs-CZ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282</Words>
  <Application>Microsoft Macintosh PowerPoint</Application>
  <PresentationFormat>Širokoúhlá obrazovka</PresentationFormat>
  <Paragraphs>67</Paragraphs>
  <Slides>20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Následující kroky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5</cp:revision>
  <dcterms:created xsi:type="dcterms:W3CDTF">2024-10-23T11:04:41Z</dcterms:created>
  <dcterms:modified xsi:type="dcterms:W3CDTF">2024-12-04T10:55:49Z</dcterms:modified>
</cp:coreProperties>
</file>